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8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1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6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5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0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6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9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3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0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12824-84C9-6347-AF34-49EED6F614F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565B7-99AD-1D4C-B8AC-F0D558917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ot_c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2368"/>
          <a:stretch/>
        </p:blipFill>
        <p:spPr>
          <a:xfrm>
            <a:off x="127992" y="0"/>
            <a:ext cx="8831388" cy="63989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689123"/>
            <a:ext cx="7776605" cy="518810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132232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733281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34331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935381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531603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V="1">
            <a:off x="785467" y="5397165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785467" y="4714195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V="1">
            <a:off x="785467" y="4031225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785467" y="334342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V="1">
            <a:off x="785467" y="266528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V="1">
            <a:off x="785467" y="198231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V="1">
            <a:off x="785467" y="1294517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317404" y="1197526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1600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321646" y="1886892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1400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316230" y="2567014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1200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354055" y="3935801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E83B7"/>
                </a:solidFill>
              </a:rPr>
              <a:t>8</a:t>
            </a:r>
            <a:r>
              <a:rPr lang="en-US" sz="1200" dirty="0" smtClean="0">
                <a:solidFill>
                  <a:srgbClr val="4E83B7"/>
                </a:solidFill>
              </a:rPr>
              <a:t>00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4054" y="4624641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600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316231" y="3246602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1000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354054" y="5303371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E83B7"/>
                </a:solidFill>
              </a:rPr>
              <a:t>4</a:t>
            </a:r>
            <a:r>
              <a:rPr lang="en-US" sz="1200" dirty="0" smtClean="0">
                <a:solidFill>
                  <a:srgbClr val="4E83B7"/>
                </a:solidFill>
              </a:rPr>
              <a:t>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3100" y="5978040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2014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84956" y="5987111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2016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81177" y="5984480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2018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82227" y="5983893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78449" y="5983306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2022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-395545" y="3119624"/>
            <a:ext cx="123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40" dirty="0" smtClean="0">
                <a:solidFill>
                  <a:srgbClr val="4E83B7"/>
                </a:solidFill>
              </a:rPr>
              <a:t>Revenue($mm)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76600" y="187124"/>
            <a:ext cx="260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40" dirty="0" smtClean="0">
                <a:solidFill>
                  <a:srgbClr val="4E83B7"/>
                </a:solidFill>
              </a:rPr>
              <a:t>Whatever you want to be at the top</a:t>
            </a:r>
          </a:p>
        </p:txBody>
      </p:sp>
    </p:spTree>
    <p:extLst>
      <p:ext uri="{BB962C8B-B14F-4D97-AF65-F5344CB8AC3E}">
        <p14:creationId xmlns:p14="http://schemas.microsoft.com/office/powerpoint/2010/main" val="139368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ot_c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357" t="12128" r="25551" b="8481"/>
          <a:stretch/>
        </p:blipFill>
        <p:spPr>
          <a:xfrm>
            <a:off x="964858" y="776140"/>
            <a:ext cx="7632367" cy="50801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689123"/>
            <a:ext cx="7776605" cy="518810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132232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733281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334331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35381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531603" y="588215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V="1">
            <a:off x="785467" y="5397165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V="1">
            <a:off x="785467" y="4714195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V="1">
            <a:off x="785467" y="4031225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785467" y="334342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V="1">
            <a:off x="785467" y="266528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785467" y="1982316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V="1">
            <a:off x="785467" y="1294517"/>
            <a:ext cx="0" cy="95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317404" y="1197526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1600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21646" y="1886892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1400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316230" y="2567014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1200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354055" y="3935801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E83B7"/>
                </a:solidFill>
              </a:rPr>
              <a:t>8</a:t>
            </a:r>
            <a:r>
              <a:rPr lang="en-US" sz="1200" dirty="0" smtClean="0">
                <a:solidFill>
                  <a:srgbClr val="4E83B7"/>
                </a:solidFill>
              </a:rPr>
              <a:t>00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4054" y="4624641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600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316231" y="3246602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1000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4054" y="5303371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E83B7"/>
                </a:solidFill>
              </a:rPr>
              <a:t>4</a:t>
            </a:r>
            <a:r>
              <a:rPr lang="en-US" sz="1200" dirty="0" smtClean="0">
                <a:solidFill>
                  <a:srgbClr val="4E83B7"/>
                </a:solidFill>
              </a:rPr>
              <a:t>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3100" y="5978040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2014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84956" y="5987111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81177" y="5984480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2018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82227" y="5983893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2020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78449" y="5983306"/>
            <a:ext cx="496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E83B7"/>
                </a:solidFill>
              </a:rPr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395545" y="3119624"/>
            <a:ext cx="1230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40" dirty="0" smtClean="0">
                <a:solidFill>
                  <a:srgbClr val="4E83B7"/>
                </a:solidFill>
              </a:rPr>
              <a:t>Revenue($mm)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76600" y="187124"/>
            <a:ext cx="260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40" dirty="0" smtClean="0">
                <a:solidFill>
                  <a:srgbClr val="4E83B7"/>
                </a:solidFill>
              </a:rPr>
              <a:t>Whatever you want to be at the top</a:t>
            </a:r>
          </a:p>
        </p:txBody>
      </p:sp>
    </p:spTree>
    <p:extLst>
      <p:ext uri="{BB962C8B-B14F-4D97-AF65-F5344CB8AC3E}">
        <p14:creationId xmlns:p14="http://schemas.microsoft.com/office/powerpoint/2010/main" val="105568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50</Words>
  <Application>Microsoft Macintosh PowerPoint</Application>
  <PresentationFormat>On-screen Show (4:3)</PresentationFormat>
  <Paragraphs>28</Paragraphs>
  <Slides>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Konwisser</dc:creator>
  <cp:lastModifiedBy>Georg Konwisser</cp:lastModifiedBy>
  <cp:revision>8</cp:revision>
  <dcterms:created xsi:type="dcterms:W3CDTF">2015-01-26T19:03:14Z</dcterms:created>
  <dcterms:modified xsi:type="dcterms:W3CDTF">2015-01-27T11:11:02Z</dcterms:modified>
</cp:coreProperties>
</file>